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3T12:57:24.484"/>
    </inkml:context>
    <inkml:brush xml:id="br0">
      <inkml:brushProperty name="width" value="0.6" units="cm"/>
      <inkml:brushProperty name="height" value="0.6" units="cm"/>
      <inkml:brushProperty name="color" value="#FFFFFF"/>
    </inkml:brush>
  </inkml:definitions>
  <inkml:trace contextRef="#ctx0" brushRef="#br0">124 214 6740,'7'-19'-159,"3"4"262,-2 21 35,2 2 260,-6 5-117,-1 1-56,-3-3-204,0-1-59,0 0-83,0-2-54,0 5 111,0-6 37,0 6 98,0-5 166,0 2-376,0 0 57,-3-2 48,-1 2 32,-3-4 14,3 1 10,-2 3-6,-1 1-11,-1 0-6,-5-1 0,3-3 0,-1-1 13,-2-2 1,5-1-8,-2-3-6,0 0-7,3-3 8,-3-1 0,3-2 0,3-4 10,1 2 29,3-2-36,0 0-6,0 2 2,0-5 25,0 6-21,0-3-7,0 0 15,0 2-13,-3-2 2,-4 3 0,2 0 0,-1-3 40,6 3-28,3-6-13,1 5-5,0-2 1,2 3-3,-2 0 7,0-3 3,2 3-2,-2-3 0,0 3 0,2 0 0,-6-3 0,7 2 0,-7-2 0,6 3 0,-5-3 0,5 3 0,-2-3-39,3 3 105,0 0-84,-3-3 59,-1 2-97,-3-2 71,0 0-12,0 3 21,-3-3-23,-4 3-90,-1 3 20,1-5 132,17 1 67,-4-3-77,7 5-125,-7 3 63,1 6 12,4 0-1,-1 4 0,15 6 3,2 3 1,0-1 10,1 1 1,-4 2 31,6 7 1,-2 4 36,-3 8 0,2 0-58,-2 4 0,-3-4-25,-2 2 1,-4-5 10,1-2 1,-6-9 76,-2 2-80,-4-12-10,1 13-8,-2-21-10,0 4 8,5-27 1,-5-1-19,6-21 1,-6 8-28,-1-9 0,0 11 18,-1-9 0,1 6-11,-1-4 241,-1 8-151,2 2 0,-3 25 70,0 13 1,0 8-74,0 15 1,0 1-85,0 6 0,2 2-11,1 3 0,-1-12-4,-2 3-18,0-19 105,0 4-29,3-55 1,-1 16-3,2-29 0,-2 10 19,0 0 1,0-3-4,0-2 0,-1 3-3,4 1 1,-4 14 28,9 7 1,-3 26 53,4 10 1,2 9-88,-1 8 1,1 6-73,0 3 1,1 3 31,0-3 0,-1-2-9,-1-3-11,-2-6-11,-4-7 59,-2-13 0,5-17-13,-2-16 1,-1-1 34,-2-9 1,1-2 78,2-7 1,-3-2 0,1 2-56,-3 1-68,4 1-83,1 10 28,0 8 24,6 11 9,-5 6 81,2 3 0,-3 11-26,0 9 1,-3 0 41,1 7 0,-1-8-10,0 10-32,2-12-22,-2 15 14,3-22 1,0-3 0,2-26 1,0-14 1,1-5-9,-3-2 1,-1-1-3,1-4 0,3 0-3,-1-4 0,-2 13-68,0-2 77,-1 11 122,7-6 29,0 21 0,7 13-67,3 21 1,-2 10-56,-2 4 1,-3-2-256,2 0 83,-3-5 69,5 2 25,-5-12 56,2-5 8,-7-20 1,3-17-6,-4-15 0,0 4 2,-2-2 1,0 0-4,0-3 1,0-1 143,0 2-110,-1 13 19,4 6 0,3 31-19,4 13 0,-1 9-35,-3 4 1,0 0-61,-1-2 0,-2-2-41,-3-2 131,-3-13-13,-1 3 39,-6-19-66,-1 3-99,-6-27 60,5 7 136,-7-27 146,4 11-211,-2-4 1,3 17-9,7 19 1,7 9 10,7 19 0,0-7-200,7 4 1,-8-10 10,10 8 80,-7-13 92,7-2 33,-9-13 0,2-17 21,-4-10 0,-2 1-60,-3-3 1,0-3-2,3-7 0,-3-4-8,-1-1 196,1 7-101,-6 9-92,8 24-109,2 15 45,4 8-23,8 11 157,-8-15 47,5 8-59,-13-2-70,0-3-9,-7-1-81,3-13 80,4-27 1,0 3-5,2-16 105,-1 13 48,-1-6 1,3 26 58,1 10 0,3 12-85,-1 20 0,4 2-133,2 10 1,0-8-450,-1-2 180,-4-14 243,-1-7 39,-8-16 34,4-23 1,-9-2-34,3-18 0,-2 9 8,-1-12 1,0 12-27,0-9 269,0 19 0,10-1-153,6 23 0,1 4-72,6 17 1,-2 3-148,4 6 0,-3 2-36,1 0 38,-7-9 90,0-2 121,-12-12-24,3-10-98,-7-24 0,0-11 45,0-16 1,0-1 272,0 3-62,0 4-170,3 9 0,7 32-40,9 19 0,-4 7-68,4 14 1,-3-3-351,5 5 254,3-1 145,-3-10 47,0-7 174,-10-14-178,-14-33 1,0 5 20,-7-21 0,7 16 80,-2-4-69,3 14 6,2-7-107,10 22 0,7 9-63,6 15 0,-5-4 37,-4 7 49,-8-13 73,6 15 164,-10-16-156,4 2-61,3-32-7,-7 12-6,14-16 15,-9 26-8,7 6 25,-3-5 15,-1 4 12,-6-5-40,-1-25 0,0 18 0,-3-25 0,7 21 0,-4 0 11,4-3-286,0 3 0,0 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3T12:56:41.470"/>
    </inkml:context>
    <inkml:brush xml:id="br0">
      <inkml:brushProperty name="width" value="0.6" units="cm"/>
      <inkml:brushProperty name="height" value="0.6" units="cm"/>
      <inkml:brushProperty name="color" value="#FFFFFF"/>
    </inkml:brush>
  </inkml:definitions>
  <inkml:trace contextRef="#ctx0" brushRef="#br0">32 227 7336,'-6'30'20,"0"3"-78,-1-6 77,1-4 252,2-4 224,1-16-324,9-26-126,-2 8-67,6-21-83,-4 23 92,0 0-383,1 6 129,5 16 170,-7-3 141,9 12 36,-9-6 47,4-1 8,-3 1 101,-2-8-125,7-19-23,-9 8-34,7-16-25,-9 13-51,0-3 0,0 3-78,3 1 68,-3 0 26,6 1-4,-2-1 92,2 3-20,1-1-63,-1 1 78,-2-3-77,-16 1 0,6 2-20,-9 3 7,9-2-28,5-3 25,-2-4 20,3 2 45,0 0-54,0 1 6,3 2 5,1-5-6,2 5-2,-2-3 2,2 1-43,-6 2 230,15 23-150,-10-7 1,16 35-7,-6-10 0,-2-3-5,0 3 1,-6-11 7,1 9-60,-5-15 26,8 17-3,-6-18-23,7 6 55,-5-13 30,2-9-49,0-9 0,2-13-4,4-10 1,-3 3-10,3-5 0,-5 9-10,3-12 1,-1 8-23,3-5 153,-4 17 11,1-3 0,-9 30 33,0 7 1,-3 13-13,0 13 0,3 4-223,1 2 1,3-1-134,1 1 53,0-19-123,4 5 297,-2-27-21,2-1 1,1-25-26,0-14 0,0-7-3,0-1 1,0-7 1,-1-2 1,1 0 79,0 4 0,0 6 73,5 4-16,-3 21 1,4 19-56,-4 22 0,-4 1-93,2 9 1,-1 2-102,0 10 1,-2 2 46,-1 0 1,-3-6-42,-1-2 175,-3-17 152,1-5-59,-2-24-134,8-18 1,-5-12-5,4-14 1,2 0-4,-2 4 1,4 0-55,-2 0 25,0 5 138,-1 8 0,-6 27 122,0 18 0,-5 19-146,0 15 0,0 3-151,2-1 1,1-3-75,1-8-83,-2-15 112,6 2 85,-5-23 11,2-36 0,-3 11 4,0-30 1,0 17 33,3-6 39,-3 13-24,6-12 130,-2 24 1,0 18-133,0 23 1,-2 1-69,2 8 1,1-5-48,1 8-8,-2-17 10,1 17 83,-4-31 24,5 1 1,0-29-33,5-13 1,-2 2 1,0-3 1,1 3 1,0-7 53,0 6 43,5-1 0,-7 23 144,2 13 0,-2 11-135,-2 21 0,1 4-170,-1 11 0,4-4-273,3-5 18,0-12 166,8-7 120,-4-19 1,8-18 95,-4-18 1,-5-1-72,-3-3 1,-1-4 9,0-10 0,1 2-22,0-2 276,-3 12 42,2 15 1,-5 33-50,2 19 0,-2 18-301,-1 9 1,4-4-109,3-3 0,1-10-24,3-5-398,-6-12 439,10-2 171,-7-18 0,8-15-75,-5-12 1,-2-11 26,-2-5 0,0-9 65,0-4 1,0 2 323,0 5-186,-4 18 1,-1 23 75,-4 25 0,0 3-157,3 16 0,0 3-203,1 8 0,4-3-599,5-3 230,-6-16 176,13 1 221,-13-21 1,10-14 19,-6-21 1,-3 1 12,-4-14 1,2-1 193,1-11 231,-5 6-50,3 11 1,-8 42 144,1 26 1,1 16-496,-1 10 0,6-1-286,0-6 1,5-8-503,4-9 225,-5-15 458,11-3 0,-9-30 114,5-9 1,-8-2 104,-4-7 1,-2-6-96,1-7 0,1-4 684,-1 4-392,-2 20 0,1 20 15,-1 29 1,3 13-369,1 12 1,1-1-364,4-3 82,-2-8-129,13-12 0,-6-16 218,6-15 1,-9-5 50,-2-15 1,-2-8 108,0-13 1,0-6 223,-2-2 169,-1 6 1,-4 30-56,-2 23 1,-1 28 0,-2 20 0,-1-2 81,0-2 1,0-2 0,2-1-9,0-3 1,4 7-427,2 2-877,3-8 492,16-7 0,-5-28 0,8-15 0,-8-16 352,-7-17 0,-3-12 0,-4-7 6,-2 5 0,-1 5 991,-3 8 126,0 8-590,-3 5 0,2 33-342,-1 23 1,6 7-271,4 5 1,1-10-494,9 2 99,-9-14 462,15 7 218,-13-15 11,5 1 905,-10-9-1071,-3-15-50,-3-3 249,0-7 2,0 8-134,3 51-91,-2-18-44,5 38 104,-3-44 73,4-10-13,-1-19 11,0-14 56,1-9 96,-4 0-134,0 7-97,-3 12-268,-3 11 0,0 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3T12:56:14.172"/>
    </inkml:context>
    <inkml:brush xml:id="br0">
      <inkml:brushProperty name="width" value="0.6" units="cm"/>
      <inkml:brushProperty name="height" value="0.6" units="cm"/>
      <inkml:brushProperty name="color" value="#FFFFFF"/>
    </inkml:brush>
  </inkml:definitions>
  <inkml:trace contextRef="#ctx0" brushRef="#br0">13 273 6610,'-1'-29'480,"2"7"-456,6 11 16,5 6-171,-4 9 116,3 11 19,-6 13 13,-2 4 115,-3-1 26,0-8-134,-3-11 1,-2-5-8,-6-24 106,6 9-109,-2-24-13,7 15-4,0-6-6,4 4-6,0 7-32,4 4 27,-1 25 15,-2 5 25,-2 17 49,-10-4-5,-1-11-18,-8-2-84,4-10 18,1-4 227,7-5-209,7-23-15,-1 14 7,5-21-13,-7 22 22,0-10 1,0 7 0,-4-7 0,3 6 14,-2-5 13,3 5-16,0-2 4,3 3-34,-2 0 13,6-3 34,-6 3 1,6 0 8,-6-2 14,6 4-66,-7-5 47,7 3 25,-6 1-76,6-1 19,-3 0 48,4 4-56,0-3 2,0 3 2,-1-1 8,1-1 0,0 1-16,-4-2 4,3-1-88,1 4 34,0 0 53,3 4 6,-3 0 20,0 4 29,0 7 0,-1 15 0,1 10 1,-4 5-37,-1 3 0,-2 0 9,-1 5 0,-1-8-62,-2-2 23,3-20 13,-4 2 0,4-20 6,11-22 0,-1-4 0,10-19 1,-1 5 0,1 5 0,1 0 0,2-2 0,0 1-76,0 4 61,-3 7 62,3 5 21,-10 15 0,0 19-31,-8 13 0,-1 2-3,-4 4 1,0-8-14,0 5-31,0-14-1,0 18 27,-7-20-18,5 7 2,-5-18 1,12-27 3,2-16 0,3 2 4,5-2 0,-3 13-6,3-10-1,-1 10 4,1-7 89,-3 19 1,-4 20-6,-5 22 1,-2 12-50,-1 1 0,0 1-44,0 0 1,0-6 9,0 3-174,0-16-8,3 6 104,5-20 34,7-8 0,5-19 138,3-15 0,-5-4 33,0 0 1,-5 6-63,5-5-36,-7 12-50,11-12-45,-9 22 1,-1 2 40,-7 25 0,-3 5 9,-2 16 0,-4 3 0,-1 7 1,-4-2 19,-2-1 0,-3-1-13,-2-2 60,4-13 35,-6 0-88,10-20 1,13-31-14,10-18 1,2 0-3,1 8 0,-5 11 9,5-9 1,-3 5-13,3-7 0,-1 3 13,1-4-1,-8 15 3,7-6 67,-12 15 11,3 1-77,-5 43 0,-3-11 7,-3 32 0,0-8-4,-3 7 1,-1-2 5,2-5 10,2-5-24,-4-8 0,15-22 41,5-20 0,0-7 1,10-19 36,0 1 1,-1-3 0,1 1-34,1-3 0,-3-1 1,-2 9-70,0-4 0,1-6-123,3-4 77,-3 2 1,-5 20 0,-7 23 130,-5 25 1,-6 18-30,-2 11 0,1 3-18,-1-1 1,3-4 10,-1-3-84,2-4-117,8-8 33,-2-11 94,7-10 1,-1-25 62,2-12 1,-1-4 96,1-10 0,-1 0 16,4-10 1,-1 1 23,1-1-109,-4 8-48,3 4 0,-8 26 30,1 17 0,0 9-28,-3 19 1,2 4 19,1 9 0,-1 0-301,1-6 119,3-4 86,1-5 54,0-16 1,3-17 46,-2-21 1,-4-2 35,2-9 1,0-3-46,7-10 1,-1-3-4,4 0-9,-4 6 104,5 10 1,-9 29-31,0 18 1,-4 17-62,-4 14 1,2-1 28,-2 3 1,-1-1-32,1-2-154,-3-6-98,5-3 109,-6-19 0,9-19 33,0-22 1,4-14-3,2-12 1,2-4 170,0-4 76,0 7-51,-3 12 0,-3 31 169,-5 22 1,-2 8-124,-2 15 0,1-2-220,4 2 0,2-2-352,2 1 234,-2-12 143,8 1 83,-9-17 64,-2-6 1,0-21-69,-2-10 0,0 0 13,0-3 0,0 0 37,3-7-31,-1 6 17,5 2 1,-1 27-10,2 16 0,-2 8-130,-3 17 1,0 0 77,3 6 0,-2-4-310,4-4 153,-4-14 105,3 0 26,-5-25 0,1-15-55,0-16 1,2-8 59,0-2 0,1 1-79,-4 0 348,1 6-74,3 2 0,-5 29-143,-1 19 0,-4 4 7,-1 17 1,0-2-73,0 6 0,4-1-119,1 2 0,1-10 60,-1 5 15,-1-16 59,-1 10 211,-2-22-154,2 1-27,1-32 0,0 3-9,4-19 1,-3 12-34,0-4 1,3 1-57,2-7 155,1 11 83,0 2 0,-6 33-42,0 13 1,-2 14-108,-1 10 1,0-1-143,3-2-65,-3-15-2,5 6 126,-3-26 129,4-3 100,-4-18-9,3-2-67,-6-9-112,6 9 43,-6-2-106,5 4 8,-1 6 68,2-1 28,-2 6 24,5-1-10,-1 5-11,-1 5-1,3 3-1,-7 3 1,7-3 25,-2 7 58,-2-6 66,0 2-157,-2-7-2,-1-25 8,-1 15-34,-3-25-20,0 23 32,0-4 46,0-3-25,-3 7 41,2-4-33,-2 1-9,-1 6 1,3-9-124,-2 9 47,3-6 107,3 0 1,-2 6-356,9-6 0,-1 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3T12:55:11.311"/>
    </inkml:context>
    <inkml:brush xml:id="br0">
      <inkml:brushProperty name="width" value="0.6" units="cm"/>
      <inkml:brushProperty name="height" value="0.6" units="cm"/>
      <inkml:brushProperty name="color" value="#FFFFFF"/>
    </inkml:brush>
  </inkml:definitions>
  <inkml:trace contextRef="#ctx0" brushRef="#br0">2342 232 8756,'9'-21'-302,"-6"1"-82,-7 16-142,-4 0 595,1 17 209,3-9-85,0 23 1,18-15-88,9 8 1,-2-5 42,6-2-65,-13-7-80,21 10 29,-25-3 0,-5 9 36,-23 1 1,-14-4 56,-8-1 1,-6-4 23,-2-4 0,4-4-32,4-9 0,10-5-77,2-7-107,16 3 84,-1-9-262,16 5 0,12-8 140,10 2 0,0 3 101,7 4 0,-4 4 17,12-4 1,-10 7 0,8 1 0,-3 4 34,5 1 47,-15 1-15,12 11-33,-19 2 12,4 8 0,-14-1-92,-16-2 1,-5-3-34,-20 4 1,7-6 35,-14 3 0,-1-3 71,-7 1 1,0-3 63,0-2 0,6-5-61,-1-3 0,5-5-154,3-7 66,8 3-207,6-12 166,12 2 0,14-8 62,15-3 1,2 7 15,10 1 0,-5 11-25,11-4 1,-12 10 25,7 0 0,-7 5-50,6 5 80,-16 0-11,4 16 0,-30 1-5,-5 11 1,-4-9 25,-9-4 1,-2-5 6,-10 3 0,-1-6-23,-4-2 0,-3-5-10,0-2 1,2-4-56,3-4 0,6-4-26,4-9 1,6-3 54,2-6-45,11 9 107,1-16 1,26 10-33,4-14 0,4 12-10,4 1 1,2 5-9,11-5 0,-10 10-1,7 5 1,-11 10 4,3 5 0,-8 5 1,1 15 0,-10-3 51,-5 11 1,-6-10 12,-9 10 0,1-12 4,-14 4 0,-6-1-11,-11 1 0,-8 0-33,-4-5 0,-2-3 0,-1-5-20,0-5 1,14-3-10,-6-4 1,4-4-80,-7-3 0,5-11 35,8-7 0,4-7 37,5-6 1,12 10-30,9-5 1,8 12 93,12-12 1,-2 11-44,16-3 1,2 3 0,11-3 0,4 5-7,3 0 0,4 10-51,-1 5 0,-1 12 0,-2 8 0,-6 10 21,-6 10 0,-9 2 42,-11 3 0,-9-8 67,-11 3 0,-5-14-21,-13 6 0,-8-6-48,-9 4 0,-7-4-2,-6-1 1,1-8-1,-2-2-5,6-5 1,8-5-56,5 0 1,-2-6-9,-8-4 0,4-8-4,4-4 1,7-6 59,7-7 0,11 8 6,7-6 0,11 11-6,6-6 1,12 0 37,9-5 1,9 1-36,6 2 1,3 5 0,0 5-16,-4 6 1,-6 9-2,-4 2 0,1 10-46,10 5 1,-10 7 11,-6 6 0,-8 2 42,-9 6 1,-9-6 17,-8 6 1,-7-13-3,-11 7 1,-10-3-5,-10 3 0,-8-1-13,-4-4 0,-4-2 0,-2-5-19,6-4 0,5-4-48,7-7 1,-1-1-97,-9-1 0,6-3 112,-1-5 0,6-5 55,1-5 1,7-4 38,3-3 0,14 5 3,4-8 0,7 12-2,6-12-26,-2 15-48,15-10 15,-2 17 0,8 15 22,-4 13 1,-9 4-10,-4 11 1,-4-10 55,-4 13 0,-3-17 88,-6 7 0,-7-7-80,-9 4 0,-2-6-45,-2-4-128,7-7-21,-10-5 50,11-9 78,-6-9 17,8-12 12,7-7-7,7 3-11,5 9 2,10 7-2,-2 15-1,9 4 0,-6 11 0,0 7 169,-5 5 18,-13 3-155,-6-3-20,-14-5-10,-1-10-142,1-9 40,8-17-8,10-6-40,5-10 81,7 0 93,4 3-1,3 5 13,2 10-22,1 9-11,-2 17-5,-1 6 31,-2 10 4,-2-7-17,-3 2-28,0-12 8,-3 1 154,2-7-147,-13-6 81,5-2-57,-2-3-43,0-2-19,4 1-159,-5 1 65,1 1 55,0 6 64,7 5 39,0 0 17,4 6 34,0-2-13,4 0 251,-4-2-327,-16-29 11,7 10-92,-15-23-113,17 17 28,3 0-27,0 0 48,4 0 221,0 4 0,14 30 43,-8-6-65,12 30-3,-11-20-36,1 0 44,-4-5 127,-1-10-191,-23-24 4,12 0 4,-16-20 3,20 13 1,-3 1 0,6 3-25,-2 0-19,3 4 30,0 4 14,0 3 15,0-2-32,-7 5-6,5-6-12,-11 7 27,8 1 4,-9 3 2,-1 3-8,-1 5-22,-2 3 1,3 4 45,0 4-6,0 3 1,3 2-6,1 5-3,7-13 1,-3 5 0,7-12-1,-4 1 1,1-2 20,-1-1-5,-7-2 41,-1 5 19,-6-5-27,-1 9-37,-4-6 2,4 0-35,1-5-3,6-3-38,1-3-38,7-8 29,1-5 44,3-13 48,6-2-1,3-3-4,2 0-9,0 11-74,-7 1-89,3 7 89,-6 0 160,2 4 15,-3 0-31,-3 3-4,-5 1-121,0 3-75,-3 0 52,4 1 10,-1 2 68,-3-2 17,3 6-10,-3-2-5,4 6-6,-1 0-2,-3 2-1,3 5 0,-6-3 1,2 4 0,0 4-1,-2-7 0,6 6 1,0-10-1,2 6 1,2-5 0,-1 5-1,2-6 0,0 3 62,2-4-42,-6 1-2,3-1-30,0 1-6,-3-1-2,0-2 13,-2 1 7,-2-2 2,4 1-7,-1 1-79,-2-5-72,1 2 72,-2-6 106,7-8 74,1 5-81,3-10-19,0 11-68,0-6 73,0 0 6,0 3 34,0-3 15,0 0-65,0 3 60,3-3-58,-2 0 58,2 3-53,-3-3 2,-3 0 0,2 3 59,-2-3-57,3 0-15,0 3 13,0-3 1,3 0-1,1 6 0,4-8 11,-4 8 38,3-3-53,-6-5-109,2 10 100,0-13 190,-2 11-206,2-6 29,1 0 4,-3 6-59,-8-8 52,4 8 16,-7-6-13,10 0 1,4 3-37,-3-3-63,2 0-885,-3 3 0,7 0 928,1-2 0,4 5 0,-1-6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F9F777-DD9F-2660-87C7-E172BAEB9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3A23195-FC35-35D8-F5CB-13BC8B1CA3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407337-3533-69DA-808A-58F48860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DCA398-10EB-FA50-7918-7FFB61A3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B413C2-6BC5-2C67-9B8A-35C2AECDE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852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7DFB58-531A-44E7-C2E0-E4EAC338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7006D6F-E869-93CA-54C6-351F9B4FE2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2C1D2F-7FFE-2795-E8C7-D28D8B050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E3DDCE-6BCA-D7C3-D5F9-A447D6A38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6068CF-EF8F-7984-58DB-9ABC551BD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6748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8376689-FC65-BE1F-9302-FBCC6843BA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FB7DE23-A795-8C13-57C3-5934042FA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4265F8-537F-3D5A-F4BC-11FC6A06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096F5A-9FD6-121B-A820-B8540791A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EB470C-2B74-5150-5BE6-9D17DC4D8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615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B9073C-7E80-200B-CF91-198CE9DB2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34E41A-FB05-D38A-6940-8E8F79AF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B39F52-B3FB-A207-6151-1126F3D30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3CD60-E87C-843C-72B4-64CBACAEF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07F3B2-0140-73BD-F4DD-B6FC3793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862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56D1EF-C0E0-4CDE-6512-D654A96DB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569EBE-0DE8-5647-4743-12ED46EA5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3A107B-1404-C158-9AF0-7368E699A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16B787-4A1A-830D-E30D-1500E9373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7F1AC4-0135-E578-74A6-22F61B929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472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EFF528-A948-C00A-949C-741FF11D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0646F4-BA6F-0201-A12D-22ECC7553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9C3DA6-71AF-1B33-6A85-BA7242009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2829859-2C36-44DC-3554-611042EE0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1225883-22E7-2AB0-E3CD-E08267FD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DEB19CC-ED0B-1C07-0C23-A222756E9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033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45E938-8CBA-E2FA-A9AC-F523F06F5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B41CD0-EF24-8ADF-FC8C-EBDA21BE4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437E67-046E-14BB-D036-60FC4C0C4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5FC130F-C3C4-29AF-BA02-59908266C8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A6DD124-9BEA-497D-0057-83CF164460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EEF009E-0D04-F39B-AECB-9F09BB7F3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834A07A-83B7-4D45-1F08-3226B6E3F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D081BD-A588-7A47-536A-3D9929B7A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102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67DE8B-353F-A17C-12C2-45BA30B98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0784F51-3F5D-FDCC-70F2-82F62630B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1EE1E23-339F-E535-003C-94EFEB235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C37E571-B550-188F-38DB-EA7D8AF8D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4759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776D0B9-4480-184C-E2AC-3A7D6DA4C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FC362FE-CD01-9510-4153-67F0143ED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1FBF10-4B55-C898-E438-4E344B650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305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922820-5B62-3A94-2CF6-892BDEC3E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093E16-79A7-1016-B3AD-E2937F5D9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303797D-7E36-FBF5-DFC7-8CD81A295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A7B5A0-9A97-1695-03A2-D9B7AF342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6A8F11-35BB-5F7A-6474-53EFB1173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E6A091-32F7-2ABA-376B-54E0CE093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187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A58BFB-23BE-114F-C680-9B888B998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8258D97-EED1-0128-D0D8-89947A8755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D20F233-BFD7-290C-29DF-3B2BD9D8E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9282A5-3EBA-5B84-D98C-6E013843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323D08-83E0-CCCD-6B1C-58D9BA413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8B93F02-4BBC-CD0F-DC13-14659028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840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7CDB923-7C6C-8A9A-D200-5AE3F8BA1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5F6B13-5FE2-7611-23CB-2C5F2BD47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7DEE95-5E7F-F844-9625-437D4CC949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6C2716-39BD-2640-B9E8-4DDE4CF85335}" type="datetimeFigureOut">
              <a:rPr lang="fr-FR" smtClean="0"/>
              <a:t>03/05/2026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FD4503-0CCD-E928-A504-0135B6B4AB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5DB50A-75BD-2496-CEAF-70799C41E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114C5B-35F2-DB46-A632-DF49A75F22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53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2D3130C-BE50-1B0D-76D0-6875A4322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"/>
          <a:stretch>
            <a:fillRect/>
          </a:stretch>
        </p:blipFill>
        <p:spPr>
          <a:xfrm>
            <a:off x="2707238" y="-11848"/>
            <a:ext cx="6777524" cy="686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11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DEC9899-4B35-94A8-6CAE-5230DF6C5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40" y="4162"/>
            <a:ext cx="4337519" cy="68538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9CF99CB1-0DC8-639B-9CF2-E63879E82526}"/>
                  </a:ext>
                </a:extLst>
              </p14:cNvPr>
              <p14:cNvContentPartPr/>
              <p14:nvPr/>
            </p14:nvContentPartPr>
            <p14:xfrm>
              <a:off x="4412619" y="327600"/>
              <a:ext cx="879480" cy="20808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9CF99CB1-0DC8-639B-9CF2-E63879E8252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04619" y="219960"/>
                <a:ext cx="1095120" cy="42372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F84AE8AF-68D2-B30E-E277-E278E81B16CC}"/>
              </a:ext>
            </a:extLst>
          </p:cNvPr>
          <p:cNvSpPr txBox="1"/>
          <p:nvPr/>
        </p:nvSpPr>
        <p:spPr>
          <a:xfrm>
            <a:off x="4326543" y="226197"/>
            <a:ext cx="1261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dirty="0">
                <a:solidFill>
                  <a:schemeClr val="bg1">
                    <a:lumMod val="10000"/>
                  </a:schemeClr>
                </a:solidFill>
                <a:latin typeface="Georgia" panose="02040502050405020303" pitchFamily="18" charset="0"/>
              </a:rPr>
              <a:t>enquêteur</a:t>
            </a:r>
          </a:p>
        </p:txBody>
      </p:sp>
    </p:spTree>
    <p:extLst>
      <p:ext uri="{BB962C8B-B14F-4D97-AF65-F5344CB8AC3E}">
        <p14:creationId xmlns:p14="http://schemas.microsoft.com/office/powerpoint/2010/main" val="57783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D682F5E-9342-F29B-48C4-7BF4E2A8A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012" y="0"/>
            <a:ext cx="6827976" cy="683554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C037DD1F-1D35-38C1-9806-CE727068EA12}"/>
                  </a:ext>
                </a:extLst>
              </p14:cNvPr>
              <p14:cNvContentPartPr/>
              <p14:nvPr/>
            </p14:nvContentPartPr>
            <p14:xfrm>
              <a:off x="5052138" y="107640"/>
              <a:ext cx="852480" cy="174240"/>
            </p14:xfrm>
          </p:contentPart>
        </mc:Choice>
        <mc:Fallback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C037DD1F-1D35-38C1-9806-CE727068EA1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44138" y="-360"/>
                <a:ext cx="1068120" cy="3898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4B671633-4F26-EDBF-208F-F4C86E05D20E}"/>
              </a:ext>
            </a:extLst>
          </p:cNvPr>
          <p:cNvSpPr txBox="1"/>
          <p:nvPr/>
        </p:nvSpPr>
        <p:spPr>
          <a:xfrm>
            <a:off x="4948043" y="0"/>
            <a:ext cx="1261442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600" dirty="0">
                <a:solidFill>
                  <a:schemeClr val="bg1">
                    <a:lumMod val="10000"/>
                  </a:schemeClr>
                </a:solidFill>
                <a:latin typeface="Georgia" panose="02040502050405020303" pitchFamily="18" charset="0"/>
              </a:rPr>
              <a:t>enquêteur</a:t>
            </a:r>
          </a:p>
        </p:txBody>
      </p:sp>
    </p:spTree>
    <p:extLst>
      <p:ext uri="{BB962C8B-B14F-4D97-AF65-F5344CB8AC3E}">
        <p14:creationId xmlns:p14="http://schemas.microsoft.com/office/powerpoint/2010/main" val="3152958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6D31FA0-0C18-AA2B-3CDC-B26B9F752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870" y="0"/>
            <a:ext cx="7618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09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B1B497D-A2CA-FBE3-9405-FCB168F0C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302" y="0"/>
            <a:ext cx="970139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4820D0F2-9BE1-7A01-FBBE-644DD379E2D2}"/>
                  </a:ext>
                </a:extLst>
              </p14:cNvPr>
              <p14:cNvContentPartPr/>
              <p14:nvPr/>
            </p14:nvContentPartPr>
            <p14:xfrm>
              <a:off x="2690053" y="227880"/>
              <a:ext cx="826560" cy="196200"/>
            </p14:xfrm>
          </p:contentPart>
        </mc:Choice>
        <mc:Fallback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4820D0F2-9BE1-7A01-FBBE-644DD379E2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82413" y="120240"/>
                <a:ext cx="1042200" cy="41184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18A3DD72-619E-6E83-751B-C07723F699B5}"/>
              </a:ext>
            </a:extLst>
          </p:cNvPr>
          <p:cNvSpPr txBox="1"/>
          <p:nvPr/>
        </p:nvSpPr>
        <p:spPr>
          <a:xfrm>
            <a:off x="2549098" y="156703"/>
            <a:ext cx="1261442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600" dirty="0">
                <a:solidFill>
                  <a:schemeClr val="bg1">
                    <a:lumMod val="10000"/>
                  </a:schemeClr>
                </a:solidFill>
                <a:latin typeface="Georgia" panose="02040502050405020303" pitchFamily="18" charset="0"/>
              </a:rPr>
              <a:t>enquêteur</a:t>
            </a:r>
          </a:p>
        </p:txBody>
      </p:sp>
    </p:spTree>
    <p:extLst>
      <p:ext uri="{BB962C8B-B14F-4D97-AF65-F5344CB8AC3E}">
        <p14:creationId xmlns:p14="http://schemas.microsoft.com/office/powerpoint/2010/main" val="3198032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6285FF1-7935-4438-213F-C258E9EA8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613" y="0"/>
            <a:ext cx="6948773" cy="685653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50A9938B-4959-6638-8B40-188149C96DED}"/>
                  </a:ext>
                </a:extLst>
              </p14:cNvPr>
              <p14:cNvContentPartPr/>
              <p14:nvPr/>
            </p14:nvContentPartPr>
            <p14:xfrm>
              <a:off x="6574839" y="151560"/>
              <a:ext cx="916560" cy="186480"/>
            </p14:xfrm>
          </p:contentPart>
        </mc:Choice>
        <mc:Fallback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50A9938B-4959-6638-8B40-188149C96DE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67199" y="43560"/>
                <a:ext cx="1132200" cy="40212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BBA53F57-6977-A03D-06CC-E82ED4E9C498}"/>
              </a:ext>
            </a:extLst>
          </p:cNvPr>
          <p:cNvSpPr txBox="1"/>
          <p:nvPr/>
        </p:nvSpPr>
        <p:spPr>
          <a:xfrm>
            <a:off x="6447951" y="75523"/>
            <a:ext cx="1261442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600" dirty="0">
                <a:solidFill>
                  <a:schemeClr val="bg1">
                    <a:lumMod val="10000"/>
                  </a:schemeClr>
                </a:solidFill>
                <a:latin typeface="Georgia" panose="02040502050405020303" pitchFamily="18" charset="0"/>
              </a:rPr>
              <a:t>enquêteur</a:t>
            </a:r>
          </a:p>
        </p:txBody>
      </p:sp>
    </p:spTree>
    <p:extLst>
      <p:ext uri="{BB962C8B-B14F-4D97-AF65-F5344CB8AC3E}">
        <p14:creationId xmlns:p14="http://schemas.microsoft.com/office/powerpoint/2010/main" val="1387523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58A6234-0BBD-565E-E3B9-DE46487E5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89" y="0"/>
            <a:ext cx="97680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52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7</Slides>
  <Notes>0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Miriam FAGET, SAINTE-ANNE</dc:creator>
  <cp:lastModifiedBy>Miriam FAGET, SAINTE-ANNE</cp:lastModifiedBy>
  <cp:revision>6</cp:revision>
  <dcterms:created xsi:type="dcterms:W3CDTF">2026-04-29T16:27:59Z</dcterms:created>
  <dcterms:modified xsi:type="dcterms:W3CDTF">2026-05-03T12:57:43Z</dcterms:modified>
</cp:coreProperties>
</file>